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000000"/>
          </p15:clr>
        </p15:guide>
        <p15:guide id="2" pos="10204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AupYvXzEyM/cmhfOF1CIf8Ueg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334" y="14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9350471603252083E-2"/>
          <c:w val="0.97015520681085099"/>
          <c:h val="0.9706495925871417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1BA-4093-8047-1358684639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1BA-4093-8047-1358684639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1BA-4093-8047-1358684639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1BA-4093-8047-135868463958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5-464B-A757-59CDCB48F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844793189149014E-2"/>
          <c:y val="2.9350471603252083E-2"/>
          <c:w val="0.97015520681085099"/>
          <c:h val="0.9706495925871417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1BA-4093-8047-1358684639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1BA-4093-8047-1358684639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1BA-4093-8047-1358684639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1BA-4093-8047-135868463958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5-464B-A757-59CDCB48F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715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/>
          <p:nvPr/>
        </p:nvSpPr>
        <p:spPr>
          <a:xfrm>
            <a:off x="3348194" y="8126605"/>
            <a:ext cx="25327776" cy="2770094"/>
          </a:xfrm>
          <a:prstGeom prst="roundRect">
            <a:avLst>
              <a:gd name="adj" fmla="val 16667"/>
            </a:avLst>
          </a:prstGeom>
          <a:solidFill>
            <a:srgbClr val="03989E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500" b="1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TITULO</a:t>
            </a:r>
            <a:endParaRPr sz="75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243470" y="11392797"/>
            <a:ext cx="272541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Autores: </a:t>
            </a:r>
            <a:r>
              <a:rPr lang="es-ES" sz="54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CURIE, Marie ; RÖNTGEN Wilhelm.  </a:t>
            </a:r>
            <a:r>
              <a:rPr lang="es-ES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Tutor: </a:t>
            </a:r>
            <a:r>
              <a:rPr lang="es-ES" sz="5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Prof. CURIE, </a:t>
            </a:r>
            <a:r>
              <a:rPr lang="es-ES" sz="5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Piere</a:t>
            </a:r>
            <a:endParaRPr sz="5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307025" y="13540588"/>
            <a:ext cx="7616825" cy="1415732"/>
          </a:xfrm>
          <a:prstGeom prst="rect">
            <a:avLst/>
          </a:prstGeom>
          <a:solidFill>
            <a:srgbClr val="0398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INTRODUCCIÓN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1307025" y="17824049"/>
            <a:ext cx="5457306" cy="1415732"/>
          </a:xfrm>
          <a:prstGeom prst="rect">
            <a:avLst/>
          </a:prstGeom>
          <a:solidFill>
            <a:srgbClr val="0398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OBJETIVOS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1254797" y="22718937"/>
            <a:ext cx="10395884" cy="1415732"/>
          </a:xfrm>
          <a:prstGeom prst="rect">
            <a:avLst/>
          </a:prstGeom>
          <a:solidFill>
            <a:srgbClr val="0398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MATERIAL Y METODO</a:t>
            </a:r>
            <a:endParaRPr lang="es-ES" sz="7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129625" y="33381360"/>
            <a:ext cx="7244137" cy="1415732"/>
          </a:xfrm>
          <a:prstGeom prst="rect">
            <a:avLst/>
          </a:prstGeom>
          <a:solidFill>
            <a:srgbClr val="0398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CONCLUSION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6605254" y="37557692"/>
            <a:ext cx="5784633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b="1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BIBLIOGRAFIA</a:t>
            </a:r>
            <a:endParaRPr lang="es-ES" sz="5400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1254797" y="27869389"/>
            <a:ext cx="6993795" cy="1415732"/>
          </a:xfrm>
          <a:prstGeom prst="rect">
            <a:avLst/>
          </a:prstGeom>
          <a:solidFill>
            <a:srgbClr val="03989E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RESULTADOS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4103379" y="19297545"/>
            <a:ext cx="782099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Fig. 1: Imagen ….</a:t>
            </a:r>
            <a:endParaRPr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Google Shape;101;p1" descr="lab exam 3 lab 9 Brain: Lateral Flashcards | Chegg.com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 descr="Practical 2 Flashcards | Chegg.com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4562677" y="19202400"/>
            <a:ext cx="1491000" cy="1191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23311857" y="19239781"/>
            <a:ext cx="644597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5400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Fig. 2: Imagen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4" t="15945" r="18214" b="18862"/>
          <a:stretch/>
        </p:blipFill>
        <p:spPr>
          <a:xfrm>
            <a:off x="26807178" y="38367065"/>
            <a:ext cx="4680706" cy="4734508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 flipV="1">
            <a:off x="155575" y="42633900"/>
            <a:ext cx="26651603" cy="38100"/>
          </a:xfrm>
          <a:prstGeom prst="line">
            <a:avLst/>
          </a:prstGeom>
          <a:ln>
            <a:solidFill>
              <a:srgbClr val="0398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307026" y="15556780"/>
            <a:ext cx="7616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Introducción</a:t>
            </a:r>
            <a:r>
              <a:rPr lang="es-AR" dirty="0"/>
              <a:t> </a:t>
            </a:r>
            <a:endParaRPr lang="en-US" dirty="0"/>
          </a:p>
        </p:txBody>
      </p:sp>
      <p:sp>
        <p:nvSpPr>
          <p:cNvPr id="48" name="CuadroTexto 47"/>
          <p:cNvSpPr txBox="1"/>
          <p:nvPr/>
        </p:nvSpPr>
        <p:spPr>
          <a:xfrm>
            <a:off x="1254797" y="20045526"/>
            <a:ext cx="7616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General:</a:t>
            </a:r>
          </a:p>
          <a:p>
            <a:pPr algn="just"/>
            <a:r>
              <a:rPr lang="es-AR" sz="5400" dirty="0"/>
              <a:t>Específicos:</a:t>
            </a:r>
            <a:endParaRPr lang="en-US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254797" y="25124866"/>
            <a:ext cx="107774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Tipo de Estudio, Universo y Muestra</a:t>
            </a:r>
            <a:endParaRPr lang="en-US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114" y="29717967"/>
            <a:ext cx="7616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Resultados Obtenidos, Gráficos, respuestas </a:t>
            </a:r>
            <a:r>
              <a:rPr lang="es-AR" sz="5400" dirty="0" err="1"/>
              <a:t>etc</a:t>
            </a:r>
            <a:endParaRPr lang="en-US" dirty="0"/>
          </a:p>
        </p:txBody>
      </p:sp>
      <p:sp>
        <p:nvSpPr>
          <p:cNvPr id="51" name="CuadroTexto 50"/>
          <p:cNvSpPr txBox="1"/>
          <p:nvPr/>
        </p:nvSpPr>
        <p:spPr>
          <a:xfrm>
            <a:off x="971306" y="35668101"/>
            <a:ext cx="7616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Conclusiones finales</a:t>
            </a:r>
            <a:endParaRPr lang="en-US" dirty="0"/>
          </a:p>
        </p:txBody>
      </p:sp>
      <p:sp>
        <p:nvSpPr>
          <p:cNvPr id="5" name="Rectángulo 4"/>
          <p:cNvSpPr>
            <a:spLocks noChangeAspect="1"/>
          </p:cNvSpPr>
          <p:nvPr/>
        </p:nvSpPr>
        <p:spPr>
          <a:xfrm>
            <a:off x="0" y="-1"/>
            <a:ext cx="32399288" cy="7813015"/>
          </a:xfrm>
          <a:prstGeom prst="rect">
            <a:avLst/>
          </a:prstGeom>
          <a:solidFill>
            <a:srgbClr val="0398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7" b="17245"/>
          <a:stretch/>
        </p:blipFill>
        <p:spPr>
          <a:xfrm>
            <a:off x="6243201" y="107932"/>
            <a:ext cx="19537762" cy="2820528"/>
          </a:xfrm>
          <a:prstGeom prst="rect">
            <a:avLst/>
          </a:prstGeom>
        </p:spPr>
      </p:pic>
      <p:sp>
        <p:nvSpPr>
          <p:cNvPr id="33" name="Google Shape;88;p1"/>
          <p:cNvSpPr txBox="1"/>
          <p:nvPr/>
        </p:nvSpPr>
        <p:spPr>
          <a:xfrm>
            <a:off x="2572594" y="2992681"/>
            <a:ext cx="27254100" cy="313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6600" b="1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UNIVERSIDAD NACIONAL DE CÓRDOBA</a:t>
            </a:r>
          </a:p>
          <a:p>
            <a:pPr lvl="0" algn="ctr"/>
            <a:r>
              <a:rPr lang="es-ES" sz="6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FACULTAD DE CIENCIAS MEDICAS</a:t>
            </a:r>
          </a:p>
          <a:p>
            <a:pPr lvl="0" algn="ctr"/>
            <a:r>
              <a:rPr lang="es-ES" sz="66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ESCUELA DE TECNOLOGIA MEDICA</a:t>
            </a:r>
            <a:endParaRPr lang="es-ES" sz="66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Google Shape;88;p1"/>
          <p:cNvSpPr txBox="1"/>
          <p:nvPr/>
        </p:nvSpPr>
        <p:spPr>
          <a:xfrm>
            <a:off x="2572594" y="6475684"/>
            <a:ext cx="2725410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6600" b="1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Trabajo Final Lic. Producción de Bioimagenes</a:t>
            </a:r>
            <a:endParaRPr lang="es-ES" sz="66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8" name="Google Shape;87;p1"/>
          <p:cNvSpPr/>
          <p:nvPr/>
        </p:nvSpPr>
        <p:spPr>
          <a:xfrm>
            <a:off x="14103379" y="28922506"/>
            <a:ext cx="15743846" cy="7984329"/>
          </a:xfrm>
          <a:prstGeom prst="roundRect">
            <a:avLst>
              <a:gd name="adj" fmla="val 16667"/>
            </a:avLst>
          </a:prstGeom>
          <a:solidFill>
            <a:srgbClr val="03989E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 smtClean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Pueden cambiar los colores pero deben mantener el formato de encabezado. Pueden agregar imágenes gráficos </a:t>
            </a:r>
            <a:r>
              <a:rPr lang="es-ES" sz="7200" b="1" dirty="0" err="1" smtClean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etc</a:t>
            </a:r>
            <a:r>
              <a:rPr lang="es-ES" sz="7200" b="1" dirty="0" smtClean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y ordenar los elementos como les sea mas cómodo para la presentación .</a:t>
            </a:r>
            <a:endParaRPr sz="72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3636007084"/>
              </p:ext>
            </p:extLst>
          </p:nvPr>
        </p:nvGraphicFramePr>
        <p:xfrm>
          <a:off x="18013874" y="20482490"/>
          <a:ext cx="9361767" cy="7036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Rectángulo 22"/>
          <p:cNvSpPr/>
          <p:nvPr/>
        </p:nvSpPr>
        <p:spPr>
          <a:xfrm>
            <a:off x="22537271" y="14739183"/>
            <a:ext cx="7289423" cy="4202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ángulo 46"/>
          <p:cNvSpPr/>
          <p:nvPr/>
        </p:nvSpPr>
        <p:spPr>
          <a:xfrm>
            <a:off x="14372070" y="14739182"/>
            <a:ext cx="6901906" cy="4202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Google Shape;117;p1"/>
          <p:cNvSpPr txBox="1"/>
          <p:nvPr/>
        </p:nvSpPr>
        <p:spPr>
          <a:xfrm>
            <a:off x="17778402" y="27306922"/>
            <a:ext cx="983270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5400" b="1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Grafico 1: Resultados…</a:t>
            </a:r>
            <a:endParaRPr lang="es-ES" sz="5400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/>
          <p:nvPr/>
        </p:nvSpPr>
        <p:spPr>
          <a:xfrm>
            <a:off x="3348194" y="8126605"/>
            <a:ext cx="25327776" cy="2770094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500" b="1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TITULO</a:t>
            </a:r>
            <a:endParaRPr sz="75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243470" y="11392797"/>
            <a:ext cx="272541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Autores: </a:t>
            </a:r>
            <a:r>
              <a:rPr lang="es-ES" sz="54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CURIE, Marie ; RÖNTGEN Wilhelm.  </a:t>
            </a:r>
            <a:r>
              <a:rPr lang="es-ES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Tutor: </a:t>
            </a:r>
            <a:r>
              <a:rPr lang="es-ES" sz="5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Prof. CURIE, </a:t>
            </a:r>
            <a:r>
              <a:rPr lang="es-ES" sz="5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Piere</a:t>
            </a:r>
            <a:endParaRPr sz="5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307025" y="13540588"/>
            <a:ext cx="7616825" cy="14157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INTRODUCCIÓN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1307025" y="17824049"/>
            <a:ext cx="5457306" cy="14157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OBJETIVOS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1254797" y="22718937"/>
            <a:ext cx="10395884" cy="14157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MATERIAL Y METODO</a:t>
            </a:r>
            <a:endParaRPr lang="es-ES" sz="7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969077" y="29702395"/>
            <a:ext cx="7244137" cy="14157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CONCLUSION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6605254" y="37557692"/>
            <a:ext cx="5784633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b="1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BIBLIOGRAFIA</a:t>
            </a:r>
            <a:endParaRPr lang="es-ES" sz="5400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16199644" y="13422347"/>
            <a:ext cx="6993795" cy="1415732"/>
          </a:xfrm>
          <a:prstGeom prst="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RESULTADOS</a:t>
            </a:r>
            <a:endParaRPr lang="es-E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3847307" y="22760013"/>
            <a:ext cx="782099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Fig. 1: Imagen ….</a:t>
            </a:r>
            <a:endParaRPr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Google Shape;101;p1" descr="lab exam 3 lab 9 Brain: Lateral Flashcards | Chegg.com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 descr="Practical 2 Flashcards | Chegg.com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4562677" y="19202400"/>
            <a:ext cx="1491000" cy="1191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14177908" y="28495837"/>
            <a:ext cx="644597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5400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Fig. 2: Imagen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4" t="15945" r="18214" b="18862"/>
          <a:stretch/>
        </p:blipFill>
        <p:spPr>
          <a:xfrm>
            <a:off x="26807178" y="38367065"/>
            <a:ext cx="4680706" cy="4734508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 flipV="1">
            <a:off x="155575" y="42633900"/>
            <a:ext cx="26651603" cy="381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307026" y="15556780"/>
            <a:ext cx="7616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Introducción</a:t>
            </a:r>
            <a:r>
              <a:rPr lang="es-AR" dirty="0"/>
              <a:t> </a:t>
            </a:r>
            <a:endParaRPr lang="en-US" dirty="0"/>
          </a:p>
        </p:txBody>
      </p:sp>
      <p:sp>
        <p:nvSpPr>
          <p:cNvPr id="48" name="CuadroTexto 47"/>
          <p:cNvSpPr txBox="1"/>
          <p:nvPr/>
        </p:nvSpPr>
        <p:spPr>
          <a:xfrm>
            <a:off x="1254797" y="20045526"/>
            <a:ext cx="7616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General:</a:t>
            </a:r>
          </a:p>
          <a:p>
            <a:pPr algn="just"/>
            <a:r>
              <a:rPr lang="es-AR" sz="5400" dirty="0"/>
              <a:t>Específicos:</a:t>
            </a:r>
            <a:endParaRPr lang="en-US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254797" y="25124866"/>
            <a:ext cx="107774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Tipo de Estudio, Universo y Muestra</a:t>
            </a:r>
            <a:endParaRPr lang="en-US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5870520" y="15639144"/>
            <a:ext cx="7616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Resultados Obtenidos, Gráficos, respuestas </a:t>
            </a:r>
            <a:r>
              <a:rPr lang="es-AR" sz="5400" dirty="0" err="1"/>
              <a:t>etc</a:t>
            </a:r>
            <a:endParaRPr lang="en-US" dirty="0"/>
          </a:p>
        </p:txBody>
      </p:sp>
      <p:sp>
        <p:nvSpPr>
          <p:cNvPr id="51" name="CuadroTexto 50"/>
          <p:cNvSpPr txBox="1"/>
          <p:nvPr/>
        </p:nvSpPr>
        <p:spPr>
          <a:xfrm>
            <a:off x="969077" y="32021512"/>
            <a:ext cx="7616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5400" dirty="0"/>
              <a:t>Conclusiones finales</a:t>
            </a:r>
            <a:endParaRPr lang="en-US" dirty="0"/>
          </a:p>
        </p:txBody>
      </p:sp>
      <p:sp>
        <p:nvSpPr>
          <p:cNvPr id="5" name="Rectángulo 4"/>
          <p:cNvSpPr>
            <a:spLocks noChangeAspect="1"/>
          </p:cNvSpPr>
          <p:nvPr/>
        </p:nvSpPr>
        <p:spPr>
          <a:xfrm>
            <a:off x="0" y="-1"/>
            <a:ext cx="32399288" cy="781301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7" b="17245"/>
          <a:stretch/>
        </p:blipFill>
        <p:spPr>
          <a:xfrm>
            <a:off x="6243201" y="107932"/>
            <a:ext cx="19537762" cy="2820528"/>
          </a:xfrm>
          <a:prstGeom prst="rect">
            <a:avLst/>
          </a:prstGeom>
        </p:spPr>
      </p:pic>
      <p:sp>
        <p:nvSpPr>
          <p:cNvPr id="33" name="Google Shape;88;p1"/>
          <p:cNvSpPr txBox="1"/>
          <p:nvPr/>
        </p:nvSpPr>
        <p:spPr>
          <a:xfrm>
            <a:off x="2572594" y="2992681"/>
            <a:ext cx="27254100" cy="313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6600" b="1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UNIVERSIDAD NACIONAL DE CÓRDOBA</a:t>
            </a:r>
          </a:p>
          <a:p>
            <a:pPr lvl="0" algn="ctr"/>
            <a:r>
              <a:rPr lang="es-ES" sz="6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FACULTAD DE CIENCIAS MEDICAS</a:t>
            </a:r>
          </a:p>
          <a:p>
            <a:pPr lvl="0" algn="ctr"/>
            <a:r>
              <a:rPr lang="es-ES" sz="66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ESCUELA DE TECNOLOGIA MEDICA</a:t>
            </a:r>
            <a:endParaRPr lang="es-ES" sz="66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Google Shape;88;p1"/>
          <p:cNvSpPr txBox="1"/>
          <p:nvPr/>
        </p:nvSpPr>
        <p:spPr>
          <a:xfrm>
            <a:off x="2572594" y="6475684"/>
            <a:ext cx="2725410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6600" b="1" i="0" u="none" strike="noStrike" cap="none" dirty="0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Trabajo Final Lic. Producción de Bioimagenes</a:t>
            </a:r>
            <a:endParaRPr lang="es-ES" sz="66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8" name="Google Shape;87;p1"/>
          <p:cNvSpPr/>
          <p:nvPr/>
        </p:nvSpPr>
        <p:spPr>
          <a:xfrm>
            <a:off x="268236" y="33736211"/>
            <a:ext cx="15743846" cy="7984329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 smtClean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Pueden cambiar los colores pero deben mantener el formato de encabezado. Pueden agregar imágenes gráficos </a:t>
            </a:r>
            <a:r>
              <a:rPr lang="es-ES" sz="7200" b="1" dirty="0" err="1" smtClean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etc</a:t>
            </a:r>
            <a:r>
              <a:rPr lang="es-ES" sz="7200" b="1" dirty="0" smtClean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y ordenar los elementos como les sea mas cómodo para la presentación .</a:t>
            </a:r>
            <a:endParaRPr sz="72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1897802682"/>
              </p:ext>
            </p:extLst>
          </p:nvPr>
        </p:nvGraphicFramePr>
        <p:xfrm>
          <a:off x="22532154" y="25338184"/>
          <a:ext cx="9361767" cy="7036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Rectángulo 22"/>
          <p:cNvSpPr/>
          <p:nvPr/>
        </p:nvSpPr>
        <p:spPr>
          <a:xfrm>
            <a:off x="14113092" y="23704048"/>
            <a:ext cx="7289423" cy="4202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ángulo 46"/>
          <p:cNvSpPr/>
          <p:nvPr/>
        </p:nvSpPr>
        <p:spPr>
          <a:xfrm>
            <a:off x="14172062" y="18318503"/>
            <a:ext cx="6901906" cy="4202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Google Shape;117;p1"/>
          <p:cNvSpPr txBox="1"/>
          <p:nvPr/>
        </p:nvSpPr>
        <p:spPr>
          <a:xfrm>
            <a:off x="23185734" y="32324617"/>
            <a:ext cx="983270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5400" b="1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Grafico 1: Resultados…</a:t>
            </a:r>
            <a:endParaRPr lang="es-ES" sz="5400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226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222</Words>
  <Application>Microsoft Office PowerPoint</Application>
  <PresentationFormat>Personalizado</PresentationFormat>
  <Paragraphs>44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</dc:creator>
  <cp:lastModifiedBy>Usuario</cp:lastModifiedBy>
  <cp:revision>16</cp:revision>
  <dcterms:created xsi:type="dcterms:W3CDTF">2023-09-19T21:37:21Z</dcterms:created>
  <dcterms:modified xsi:type="dcterms:W3CDTF">2024-11-01T14:33:59Z</dcterms:modified>
</cp:coreProperties>
</file>